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70" r:id="rId5"/>
    <p:sldId id="258" r:id="rId6"/>
    <p:sldId id="259" r:id="rId7"/>
    <p:sldId id="269" r:id="rId8"/>
    <p:sldId id="261" r:id="rId9"/>
    <p:sldId id="271" r:id="rId10"/>
    <p:sldId id="268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xmlns="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xmlns="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xmlns="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xmlns="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xmlns="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xmlns="" id="{6FB6BA45-21D7-4ECD-971E-90FC03AE1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xmlns="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xmlns="" id="{EED8D03E-F375-4E67-B932-FF9B007BB4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AC04A167-D7CF-40DE-94A1-38F475E279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</a:t>
            </a:r>
            <a:r>
              <a:rPr lang="en-US" sz="4000" dirty="0" smtClean="0"/>
              <a:t>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EB5BEC-C2C1-406A-99BF-1F3BAAB2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1617F66B-48C0-4DBF-982F-653F863DB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6652237"/>
              </p:ext>
            </p:extLst>
          </p:nvPr>
        </p:nvGraphicFramePr>
        <p:xfrm>
          <a:off x="678809" y="1450873"/>
          <a:ext cx="9120619" cy="4589318"/>
        </p:xfrm>
        <a:graphic>
          <a:graphicData uri="http://schemas.openxmlformats.org/drawingml/2006/table">
            <a:tbl>
              <a:tblPr/>
              <a:tblGrid>
                <a:gridCol w="2076423"/>
                <a:gridCol w="7044196">
                  <a:extLst>
                    <a:ext uri="{9D8B030D-6E8A-4147-A177-3AD203B41FA5}">
                      <a16:colId xmlns:a16="http://schemas.microsoft.com/office/drawing/2014/main" xmlns="" val="2895464835"/>
                    </a:ext>
                  </a:extLst>
                </a:gridCol>
              </a:tblGrid>
              <a:tr h="25698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Nội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dung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bị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phạt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Ghi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chú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0571222"/>
                  </a:ext>
                </a:extLst>
              </a:tr>
              <a:tr h="881087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Đi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muộn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,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về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sớm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rtl="0" fontAlgn="b">
                        <a:buFontTx/>
                        <a:buChar char="-"/>
                      </a:pPr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Sau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8h15(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sáng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), 13h33-13h35(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chiều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có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mặt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xin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phép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hoặc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xin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phép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lý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do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rõ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ràng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chính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đáng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.</a:t>
                      </a:r>
                      <a:endParaRPr lang="en-US" sz="1600" baseline="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  <a:p>
                      <a:pPr marL="285750" indent="-285750" rtl="0" fontAlgn="b">
                        <a:buFontTx/>
                        <a:buChar char="-"/>
                      </a:pP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Về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sớm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11h45 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sáng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17h15(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chiều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).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19582271"/>
                  </a:ext>
                </a:extLst>
              </a:tr>
              <a:tr h="587391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kéo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ken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hoặc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up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tập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lên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gitHub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-    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Kéo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ken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up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lên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gitHub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phải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8h45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sáng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41484489"/>
                  </a:ext>
                </a:extLst>
              </a:tr>
              <a:tr h="1174782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-    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13h30(5k)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Thiếu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keyword ( 2k/keyword)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Copy keyword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của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khác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(10k),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copy keyword(5k)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53895863"/>
                  </a:ext>
                </a:extLst>
              </a:tr>
              <a:tr h="844537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Lướt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web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phục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vụ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quá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trình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Sử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dụng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facebook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xem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phim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 video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ngoài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kiến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thức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….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25607428"/>
                  </a:ext>
                </a:extLst>
              </a:tr>
              <a:tr h="844537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Nói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tục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chửi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thề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648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xmlns="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:a16="http://schemas.microsoft.com/office/drawing/2014/main" xmlns="" id="{DCE1AED4-C7FF-4468-BF54-4470A0A3E2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:a16="http://schemas.microsoft.com/office/drawing/2014/main" xmlns="" id="{BDE94FAB-AA60-43B4-A2C3-3A940B9A95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kens: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C1121G1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TKB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Bootcamp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243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8h30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17h15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review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&lt;&lt;Audit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(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Câu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hỏi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audit module 1-BP2.0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7AB46A-E420-4A4E-BB89-AA96078F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 study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module1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569211-9111-400F-A513-E6980B06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263250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module 1. 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21-24/12/2021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 email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task) =&gt;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email</a:t>
            </a:r>
          </a:p>
        </p:txBody>
      </p:sp>
    </p:spTree>
    <p:extLst>
      <p:ext uri="{BB962C8B-B14F-4D97-AF65-F5344CB8AC3E}">
        <p14:creationId xmlns:p14="http://schemas.microsoft.com/office/powerpoint/2010/main" val="399404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44" y="136526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tutor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356049"/>
              </p:ext>
            </p:extLst>
          </p:nvPr>
        </p:nvGraphicFramePr>
        <p:xfrm>
          <a:off x="167574" y="799588"/>
          <a:ext cx="11876037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309"/>
                <a:gridCol w="1467149"/>
                <a:gridCol w="4499810">
                  <a:extLst>
                    <a:ext uri="{9D8B030D-6E8A-4147-A177-3AD203B41FA5}">
                      <a16:colId xmlns:a16="http://schemas.microsoft.com/office/drawing/2014/main" xmlns="" val="3898736290"/>
                    </a:ext>
                  </a:extLst>
                </a:gridCol>
                <a:gridCol w="5245769">
                  <a:extLst>
                    <a:ext uri="{9D8B030D-6E8A-4147-A177-3AD203B41FA5}">
                      <a16:colId xmlns:a16="http://schemas.microsoft.com/office/drawing/2014/main" xmlns="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8h15-8h30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Kéo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task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endParaRPr lang="en-US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đào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buổi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8h30-10h00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review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Suport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10h00-11h00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Suport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11h00-12h00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slack =&gt;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Demo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tutor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Demo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tutor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13h30-13h45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Update ken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Check ken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13h45-14h45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2238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14h45-15h15</a:t>
                      </a:r>
                      <a:endParaRPr lang="en-US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(3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6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còn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vẫn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tiếp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tục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Tutor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hướng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dẫn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15h15-16h30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16h30-17h15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-Demo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tutor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17h15-17h30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Update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đưa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gitHub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cuối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44" y="136526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7541825"/>
              </p:ext>
            </p:extLst>
          </p:nvPr>
        </p:nvGraphicFramePr>
        <p:xfrm>
          <a:off x="167576" y="799588"/>
          <a:ext cx="11710736" cy="513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47"/>
                <a:gridCol w="3272589">
                  <a:extLst>
                    <a:ext uri="{9D8B030D-6E8A-4147-A177-3AD203B41FA5}">
                      <a16:colId xmlns:a16="http://schemas.microsoft.com/office/drawing/2014/main" xmlns="" val="3898736290"/>
                    </a:ext>
                  </a:extLst>
                </a:gridCol>
                <a:gridCol w="2390853">
                  <a:extLst>
                    <a:ext uri="{9D8B030D-6E8A-4147-A177-3AD203B41FA5}">
                      <a16:colId xmlns:a16="http://schemas.microsoft.com/office/drawing/2014/main" xmlns="" val="1650354369"/>
                    </a:ext>
                  </a:extLst>
                </a:gridCol>
                <a:gridCol w="962591">
                  <a:extLst>
                    <a:ext uri="{9D8B030D-6E8A-4147-A177-3AD203B41FA5}">
                      <a16:colId xmlns:a16="http://schemas.microsoft.com/office/drawing/2014/main" xmlns="" val="4273118652"/>
                    </a:ext>
                  </a:extLst>
                </a:gridCol>
                <a:gridCol w="4418956">
                  <a:extLst>
                    <a:ext uri="{9D8B030D-6E8A-4147-A177-3AD203B41FA5}">
                      <a16:colId xmlns:a16="http://schemas.microsoft.com/office/drawing/2014/main" xmlns="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thuật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 =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code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=&gt; Note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thread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tutor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bị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bạn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(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=&gt;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hv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note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hôm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</a:t>
                      </a:r>
                      <a:endParaRPr lang="en-US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Quiz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5: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Sau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review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biểu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mẫu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tutor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mọi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(Deadline: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17h00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 keyword ở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format: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coach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16h30-17h15)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hương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quyết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2CE262-061C-42EF-AF3C-D46FF0579CC5}"/>
              </a:ext>
            </a:extLst>
          </p:cNvPr>
          <p:cNvSpPr txBox="1"/>
          <p:nvPr/>
        </p:nvSpPr>
        <p:spPr>
          <a:xfrm>
            <a:off x="838199" y="6390347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ý: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6261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4884</TotalTime>
  <Words>847</Words>
  <Application>Microsoft Office PowerPoint</Application>
  <PresentationFormat>Widescreen</PresentationFormat>
  <Paragraphs>128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Elephant</vt:lpstr>
      <vt:lpstr>Times</vt:lpstr>
      <vt:lpstr>Times New Roman</vt:lpstr>
      <vt:lpstr>BrushVTI</vt:lpstr>
      <vt:lpstr>Kick-off module 1</vt:lpstr>
      <vt:lpstr>Triển Khai Quy Định học phí và Đào tạo</vt:lpstr>
      <vt:lpstr>Triển khai James</vt:lpstr>
      <vt:lpstr>Thời khóa biểu học của lớp </vt:lpstr>
      <vt:lpstr>Triển khai Ken</vt:lpstr>
      <vt:lpstr>Triển khai Audit</vt:lpstr>
      <vt:lpstr>Triển khai case study module1 </vt:lpstr>
      <vt:lpstr>Lịch hoạt động hàng ngày của học viên và tutor</vt:lpstr>
      <vt:lpstr>Lịch hoạt động trong tuần</vt:lpstr>
      <vt:lpstr>Quy chế thưởng phạt</vt:lpstr>
      <vt:lpstr>PowerPoint Presentation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PC</cp:lastModifiedBy>
  <cp:revision>51</cp:revision>
  <dcterms:created xsi:type="dcterms:W3CDTF">2020-07-13T07:49:19Z</dcterms:created>
  <dcterms:modified xsi:type="dcterms:W3CDTF">2021-11-25T04:51:33Z</dcterms:modified>
</cp:coreProperties>
</file>